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BFD0"/>
    <a:srgbClr val="D7ECC2"/>
    <a:srgbClr val="9999FF"/>
    <a:srgbClr val="990000"/>
    <a:srgbClr val="AE78D6"/>
    <a:srgbClr val="00CC99"/>
    <a:srgbClr val="009900"/>
    <a:srgbClr val="DE0000"/>
    <a:srgbClr val="F28EF2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856547F-2741-464A-BC57-A7CDC6E4717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E8AA8-101A-44DE-A4EB-79EA3555FB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 descr="1351839659157774_574_57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0" name="Rectangle 9"/>
          <p:cNvSpPr/>
          <p:nvPr/>
        </p:nvSpPr>
        <p:spPr>
          <a:xfrm>
            <a:off x="0" y="1295400"/>
            <a:ext cx="9144000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5000" b="1" dirty="0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endParaRPr lang="en-US" sz="5000" b="1" dirty="0" smtClean="0">
              <a:solidFill>
                <a:srgbClr val="00CC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5000" b="1" dirty="0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5000" b="1" dirty="0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000" b="1" dirty="0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000" b="1" dirty="0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5000" b="1" dirty="0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solidFill>
                  <a:srgbClr val="00CC99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000" b="1" dirty="0">
              <a:solidFill>
                <a:srgbClr val="00CC99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3882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143000"/>
            <a:ext cx="7498080" cy="1143000"/>
          </a:xfrm>
        </p:spPr>
        <p:txBody>
          <a:bodyPr>
            <a:normAutofit/>
          </a:bodyPr>
          <a:lstStyle/>
          <a:p>
            <a:r>
              <a:rPr lang="en-US" sz="4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47. </a:t>
            </a:r>
            <a:r>
              <a:rPr lang="en-US" sz="4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4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chatbeothucvat_dauoliu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362200" y="2667000"/>
            <a:ext cx="4480560" cy="320040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hatbeodongvat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62000" y="1143000"/>
            <a:ext cx="3505200" cy="2743200"/>
          </a:xfrm>
        </p:spPr>
      </p:pic>
      <p:pic>
        <p:nvPicPr>
          <p:cNvPr id="5" name="Picture 4" descr="chatbeodongvat_dauc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581400"/>
            <a:ext cx="3657600" cy="2752725"/>
          </a:xfrm>
          <a:prstGeom prst="rect">
            <a:avLst/>
          </a:prstGeom>
        </p:spPr>
      </p:pic>
      <p:pic>
        <p:nvPicPr>
          <p:cNvPr id="6" name="Picture 5" descr="chatbeothucvat_dautuo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1219200"/>
            <a:ext cx="3581400" cy="2413417"/>
          </a:xfrm>
          <a:prstGeom prst="rect">
            <a:avLst/>
          </a:prstGeom>
        </p:spPr>
      </p:pic>
      <p:pic>
        <p:nvPicPr>
          <p:cNvPr id="7" name="Picture 6" descr="chat beo thuc va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600" y="3657600"/>
            <a:ext cx="3614658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35608" y="1219200"/>
            <a:ext cx="749808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(kJ/g)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40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20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648494" y="3695700"/>
            <a:ext cx="403780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67000" y="5715000"/>
            <a:ext cx="4572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124200" y="4191000"/>
            <a:ext cx="685800" cy="15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AE78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19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95800" y="2819400"/>
            <a:ext cx="685800" cy="2895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AE78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38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43600" y="4343400"/>
            <a:ext cx="685800" cy="1371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AE78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17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2590800" y="4114800"/>
            <a:ext cx="7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90800" y="2590800"/>
            <a:ext cx="7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owchart: Process 46"/>
          <p:cNvSpPr/>
          <p:nvPr/>
        </p:nvSpPr>
        <p:spPr>
          <a:xfrm>
            <a:off x="5791200" y="3733800"/>
            <a:ext cx="914400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bột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Flowchart: Process 48"/>
          <p:cNvSpPr/>
          <p:nvPr/>
        </p:nvSpPr>
        <p:spPr>
          <a:xfrm>
            <a:off x="4343400" y="2133600"/>
            <a:ext cx="914400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Flowchart: Process 49"/>
          <p:cNvSpPr/>
          <p:nvPr/>
        </p:nvSpPr>
        <p:spPr>
          <a:xfrm>
            <a:off x="2971800" y="3581400"/>
            <a:ext cx="914400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đạm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534400" cy="758952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47800"/>
            <a:ext cx="8991600" cy="4800600"/>
          </a:xfrm>
        </p:spPr>
        <p:txBody>
          <a:bodyPr>
            <a:normAutofit/>
          </a:bodyPr>
          <a:lstStyle/>
          <a:p>
            <a:pPr marL="596646" indent="-514350">
              <a:buAutoNum type="alphaLcParenR"/>
            </a:pP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..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(1)..  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tan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benzen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6646" indent="-514350">
              <a:buAutoNum type="alphaLcParenR"/>
            </a:pP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…. (3)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    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..(4)...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…..     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…(5)                               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6646" indent="-514350">
              <a:buClr>
                <a:schemeClr val="accent1">
                  <a:lumMod val="75000"/>
                </a:schemeClr>
              </a:buClr>
              <a:buNone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…(6)…  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…(7)….             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6646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77200" y="6172200"/>
            <a:ext cx="609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tan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1800" y="6172200"/>
            <a:ext cx="990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iềm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0" y="6172200"/>
            <a:ext cx="10668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72200" y="6172200"/>
            <a:ext cx="1524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6324600"/>
            <a:ext cx="1295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glixerol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19800" y="5791200"/>
            <a:ext cx="3124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0" y="5867400"/>
            <a:ext cx="1524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19200" y="5791200"/>
            <a:ext cx="1981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6.47549E-8 L 0.08333 -0.688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-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97317E-7 L -0.14167 -0.677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3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4385E-6 L 0.25 -0.4939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0046 L 0.0625 -0.4773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8409E-6 L 0.1125 -0.4939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22757E-6 L -0.57084 -0.355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6.47549E-8 L -0.41666 -0.277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4385E-6 L -0.06667 -0.1609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-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sz="quarter" idx="1"/>
          </p:nvPr>
        </p:nvSpPr>
        <p:spPr bwMode="auto">
          <a:xfrm>
            <a:off x="152400" y="1447800"/>
            <a:ext cx="8839200" cy="386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Hãy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lựa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chọn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phương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pháp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thể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</a:rPr>
              <a:t>làm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</a:rPr>
              <a:t>sạch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</a:rPr>
              <a:t>vết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dầu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ăn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dính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vào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quần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</a:rPr>
              <a:t>áo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</a:rPr>
              <a:t> .</a:t>
            </a:r>
          </a:p>
          <a:p>
            <a:pPr marL="609600" indent="-6096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	</a:t>
            </a: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1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.  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Giặt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bằng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 smtClean="0">
                <a:solidFill>
                  <a:srgbClr val="002060"/>
                </a:solidFill>
                <a:latin typeface="Times New Roman" pitchFamily="18" charset="0"/>
              </a:rPr>
              <a:t>nước</a:t>
            </a: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endParaRPr lang="en-US" sz="2900" dirty="0">
              <a:solidFill>
                <a:srgbClr val="002060"/>
              </a:solidFill>
              <a:latin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	2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.  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Giặt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bằng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 smtClean="0">
                <a:solidFill>
                  <a:srgbClr val="002060"/>
                </a:solidFill>
                <a:latin typeface="Times New Roman" pitchFamily="18" charset="0"/>
              </a:rPr>
              <a:t>xà</a:t>
            </a: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 smtClean="0">
                <a:solidFill>
                  <a:srgbClr val="002060"/>
                </a:solidFill>
                <a:latin typeface="Times New Roman" pitchFamily="18" charset="0"/>
              </a:rPr>
              <a:t>phòng</a:t>
            </a:r>
            <a:endParaRPr lang="en-US" sz="2900" dirty="0">
              <a:solidFill>
                <a:srgbClr val="002060"/>
              </a:solidFill>
              <a:latin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	3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.  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Tẩy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bằng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cồn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96</a:t>
            </a:r>
            <a:r>
              <a:rPr lang="en-US" sz="2900" baseline="30000" dirty="0" smtClean="0">
                <a:solidFill>
                  <a:srgbClr val="002060"/>
                </a:solidFill>
                <a:latin typeface="Times New Roman" pitchFamily="18" charset="0"/>
              </a:rPr>
              <a:t>o</a:t>
            </a:r>
            <a:endParaRPr lang="en-US" sz="2900" dirty="0">
              <a:solidFill>
                <a:srgbClr val="002060"/>
              </a:solidFill>
              <a:latin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	4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.  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Tẩy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bằng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giấm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  <a:p>
            <a:pPr marL="609600" indent="-6096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	5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.  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Tẩy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bằng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 smtClean="0">
                <a:solidFill>
                  <a:srgbClr val="002060"/>
                </a:solidFill>
                <a:latin typeface="Times New Roman" pitchFamily="18" charset="0"/>
              </a:rPr>
              <a:t>xăng</a:t>
            </a:r>
            <a:endParaRPr lang="en-US" sz="2900" dirty="0">
              <a:solidFill>
                <a:srgbClr val="002060"/>
              </a:solidFill>
              <a:latin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	</a:t>
            </a:r>
            <a:r>
              <a:rPr lang="en-US" sz="2900" dirty="0" err="1" smtClean="0">
                <a:solidFill>
                  <a:srgbClr val="002060"/>
                </a:solidFill>
                <a:latin typeface="Times New Roman" pitchFamily="18" charset="0"/>
              </a:rPr>
              <a:t>Giải</a:t>
            </a:r>
            <a:r>
              <a:rPr lang="en-US" sz="29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thích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sự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lựa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chọn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2060"/>
                </a:solidFill>
                <a:latin typeface="Times New Roman" pitchFamily="18" charset="0"/>
              </a:rPr>
              <a:t>đó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62000" y="3276600"/>
            <a:ext cx="457200" cy="457200"/>
          </a:xfrm>
          <a:prstGeom prst="ellips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762000" y="2819400"/>
            <a:ext cx="457200" cy="457200"/>
          </a:xfrm>
          <a:prstGeom prst="ellips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762000" y="4267200"/>
            <a:ext cx="457200" cy="457200"/>
          </a:xfrm>
          <a:prstGeom prst="ellips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9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9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9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9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9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endParaRPr lang="en-US" sz="29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4800600"/>
          </a:xfrm>
        </p:spPr>
        <p:txBody>
          <a:bodyPr>
            <a:normAutofit/>
          </a:bodyPr>
          <a:lstStyle/>
          <a:p>
            <a:pPr marL="457200" indent="-457200" eaLnBrk="0" hangingPunct="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 (C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-COO)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                      ?        +         ?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defRPr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eaLnBrk="0" hangingPunct="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 (C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-COO)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3KOH                     ?         +        ?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defRPr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eaLnBrk="0" hangingPunct="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 (C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-COO)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                       ?         +         ?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>
              <a:defRPr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0" hangingPunct="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4)         	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   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+    ?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+ 3C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COONa</a:t>
            </a:r>
            <a:endParaRPr lang="en-US" sz="2400" baseline="-25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4876800" y="1447800"/>
            <a:ext cx="4114800" cy="46166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+ 3C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COOH     </a:t>
            </a:r>
            <a:endParaRPr lang="en-US" sz="24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5029200" y="2286000"/>
            <a:ext cx="4114800" cy="46166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+ 3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COOK     </a:t>
            </a:r>
            <a:endParaRPr lang="en-US" sz="24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4953000" y="3124200"/>
            <a:ext cx="4038600" cy="46166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C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3C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COOK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2400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191000" y="16764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343400" y="33528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4191000" y="17526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267200" y="2514600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495800" y="43434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343400" y="32766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191000" y="1371600"/>
            <a:ext cx="6858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HCl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4267200" y="2895600"/>
            <a:ext cx="6858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4419600" y="2209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4724400" y="4038600"/>
            <a:ext cx="38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81000" y="4038600"/>
            <a:ext cx="4267200" cy="533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(C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-COO)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3NaOH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1435608" y="0"/>
            <a:ext cx="7498080" cy="274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6" descr="otz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-38100" y="0"/>
            <a:ext cx="9182100" cy="688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499</TotalTime>
  <Words>187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Slide 1</vt:lpstr>
      <vt:lpstr>Bài 47. Chất béo</vt:lpstr>
      <vt:lpstr>Slide 3</vt:lpstr>
      <vt:lpstr>Slide 4</vt:lpstr>
      <vt:lpstr>Hoàn thành các câu sau đây bằng cách điền những từ thích hợp và chỗ trống</vt:lpstr>
      <vt:lpstr>Slide 6</vt:lpstr>
      <vt:lpstr>Hoàn thành các phương trình phản ứng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47: Chất béo</dc:title>
  <dc:creator>KENKEN</dc:creator>
  <cp:lastModifiedBy>KENKEN</cp:lastModifiedBy>
  <cp:revision>45</cp:revision>
  <dcterms:created xsi:type="dcterms:W3CDTF">2015-03-29T01:09:34Z</dcterms:created>
  <dcterms:modified xsi:type="dcterms:W3CDTF">2015-03-30T01:45:16Z</dcterms:modified>
</cp:coreProperties>
</file>